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4260850" type="custom"/>
  <p:notesSz cx="6858000" cy="9144000"/>
</p:presentation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" Target="slides/slide1.xml"/>
  <Relationship Id="rId3" Type="http://schemas.openxmlformats.org/officeDocument/2006/relationships/slide" Target="slides/slide2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</Relationships>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F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uright-slide-01.jpg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uright-slide-02.jpg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uright-slide-03.jpg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uright-slide-04.jpg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uright-slide-05.jp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right-slide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right-slide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right-slide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right-slide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608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right-slide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260850"/>
          </a:xfrm>
          <a:prstGeom prst="rect">
            <a:avLst/>
          </a:prstGeom>
        </p:spPr>
      </p:pic>
    </p:spTree>
  </p:cSld>
  <p:clrMapOvr>
    <a:masterClrMapping/>
  </p:clrMapOvr>
</p:sld>
</file>